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81" r:id="rId2"/>
    <p:sldId id="360" r:id="rId3"/>
    <p:sldId id="274" r:id="rId4"/>
    <p:sldId id="284" r:id="rId5"/>
    <p:sldId id="340" r:id="rId6"/>
    <p:sldId id="285" r:id="rId7"/>
    <p:sldId id="341" r:id="rId8"/>
    <p:sldId id="256" r:id="rId9"/>
    <p:sldId id="258" r:id="rId10"/>
    <p:sldId id="346" r:id="rId11"/>
    <p:sldId id="257" r:id="rId12"/>
    <p:sldId id="259" r:id="rId13"/>
    <p:sldId id="347" r:id="rId14"/>
    <p:sldId id="260" r:id="rId15"/>
    <p:sldId id="261" r:id="rId16"/>
    <p:sldId id="344" r:id="rId17"/>
    <p:sldId id="263" r:id="rId18"/>
    <p:sldId id="262" r:id="rId19"/>
    <p:sldId id="345" r:id="rId20"/>
    <p:sldId id="325" r:id="rId21"/>
    <p:sldId id="326" r:id="rId22"/>
    <p:sldId id="348" r:id="rId23"/>
    <p:sldId id="327" r:id="rId24"/>
    <p:sldId id="328" r:id="rId25"/>
    <p:sldId id="349" r:id="rId26"/>
    <p:sldId id="329" r:id="rId27"/>
    <p:sldId id="330" r:id="rId28"/>
    <p:sldId id="350" r:id="rId29"/>
    <p:sldId id="278" r:id="rId30"/>
    <p:sldId id="279" r:id="rId31"/>
    <p:sldId id="280" r:id="rId32"/>
    <p:sldId id="351" r:id="rId33"/>
    <p:sldId id="339" r:id="rId34"/>
    <p:sldId id="324" r:id="rId35"/>
    <p:sldId id="282" r:id="rId36"/>
    <p:sldId id="342" r:id="rId37"/>
    <p:sldId id="283" r:id="rId38"/>
    <p:sldId id="343" r:id="rId39"/>
    <p:sldId id="264" r:id="rId40"/>
    <p:sldId id="265" r:id="rId41"/>
    <p:sldId id="354" r:id="rId42"/>
    <p:sldId id="266" r:id="rId43"/>
    <p:sldId id="267" r:id="rId44"/>
    <p:sldId id="355" r:id="rId45"/>
    <p:sldId id="268" r:id="rId46"/>
    <p:sldId id="269" r:id="rId47"/>
    <p:sldId id="352" r:id="rId48"/>
    <p:sldId id="270" r:id="rId49"/>
    <p:sldId id="271" r:id="rId50"/>
    <p:sldId id="353" r:id="rId51"/>
    <p:sldId id="331" r:id="rId52"/>
    <p:sldId id="332" r:id="rId53"/>
    <p:sldId id="356" r:id="rId54"/>
    <p:sldId id="333" r:id="rId55"/>
    <p:sldId id="334" r:id="rId56"/>
    <p:sldId id="357" r:id="rId57"/>
    <p:sldId id="335" r:id="rId58"/>
    <p:sldId id="336" r:id="rId59"/>
    <p:sldId id="358" r:id="rId60"/>
    <p:sldId id="272" r:id="rId61"/>
    <p:sldId id="273" r:id="rId62"/>
    <p:sldId id="276" r:id="rId63"/>
    <p:sldId id="359" r:id="rId64"/>
    <p:sldId id="33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0"/>
    <p:restoredTop sz="94685"/>
  </p:normalViewPr>
  <p:slideViewPr>
    <p:cSldViewPr snapToGrid="0" snapToObjects="1">
      <p:cViewPr varScale="1">
        <p:scale>
          <a:sx n="117" d="100"/>
          <a:sy n="117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F37F7-F713-734C-9E95-D0A75DAE8934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4D553-6CA4-644C-AAB7-6BD1CE6B2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6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3C96-B1E2-FB40-B0F1-3B5219E7C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4812E-897F-3140-94DD-30950BAF5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B56AF-C259-BF4D-8DAF-F8077EAE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B30AF-B51A-144D-8513-0B1FEB11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2A6A1-201B-F24C-8203-DDAD863E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9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34CE9-F610-8846-A77D-02C9568E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E34E1-17B3-F949-9020-18DEC0742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4D2A4-C851-0142-9C16-0F5205C0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583C6-EA00-824A-A0AF-4FE991039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F63B6-238F-6143-8167-DC33F01F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A66875-0FB8-A54B-8B6A-5FB9C3AF8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33337-EB12-5443-A504-DFC2EDE3B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5FC4E-23B8-A347-90C4-EAF8D233C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421F7-44D0-EF47-BDAB-9AC8A1A3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91B0B-74B4-D04F-9048-21D6200A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60AB-DF32-0C48-B651-D3BF336F2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82943-086A-8F4F-A8A1-3A2047A29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73CB3-2896-984D-AADF-B9A9E1EE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FA9FF-B2D7-4B46-B9B7-4B7D309B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068E-FF8B-E648-975B-501CB7D8D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1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FF37C-E16F-6241-B6D5-46925712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65607-BD56-B745-8D9B-EF009684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272C5-FE18-9545-8615-B96FE4E9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0FA8-6154-D24C-AD50-7FE80FC2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8B3D-7A62-0A4E-9F0A-F3378A1E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42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E020C-D19C-EA42-B241-ED2EA29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09B23-FB48-5344-B155-BD4331375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8A24A-B072-2640-8832-6DC00CE56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733A5-1356-0E4B-8328-C4814050C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2BB33-286E-EB4D-9F46-8810A7187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001D3-5CA6-E147-9939-F57B4355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2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EB05-3C61-D345-A705-9F6A803A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9E452-0CA0-2047-8B6D-62271021E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DDD37-38C9-004A-9236-AB3C6E410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37063-B4EF-9F42-9FF2-4DB6DE775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A8D70-B63D-A34C-975F-F5D72C76D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8D7F73-1313-1145-8314-BE4193F4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C05D4-4EFF-AE4D-A756-C8D3A910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98F43-6F36-DE40-8FA0-B2A5F693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6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7822-B0A9-534C-B846-EFCBDE8C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7177B-0657-6147-BE75-DE9EA610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C5DF1-76DF-E842-B2CB-67D6A54C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FDBB68-8993-EB46-AA31-A88FAB94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EB26D-21BF-AD43-AA50-3272C0FA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C9CD8-A4E5-9F44-B7FD-DEC2FC71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67513-C414-1449-B61A-78F580A4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1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CB06-0589-5C4C-AEE0-454F4BBA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95A4-485D-AB4B-A7A1-AF163877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8FBEB-45D0-1E49-B640-BA7E515A2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8D9F1-156D-5E4F-9CFD-9C05F071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0E030-E158-514D-811F-EC36EA93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E58C2-0B6C-3349-A81F-AD892A1B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0536-B9B0-E74B-B221-A9418DF0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C99DB-35CA-5646-8159-8FEB585F8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24568-2E31-BC49-A26B-4324FD647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A4331-25B0-C546-AEC2-D1A0CF3FE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BA797-AD26-A243-9DF2-EEFBA58B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9DDB4-660B-9540-BB2C-0734BF7F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9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9913B8-C35E-0942-828E-DC634CC85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BBB0F-2588-3540-9476-C9F264A9B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10AB-7D79-F948-B413-F8BA351B8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E5F76-80C9-D24E-8113-1B0184A89E6C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C2771-D388-3B45-BD9A-6AA44C393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2CADD-07AE-C844-A388-4AD6C62F9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7B312-3CD8-AF46-B00E-886574A8A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26E210-EE65-254A-8BA9-803433BA0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84" y="1663700"/>
            <a:ext cx="5181600" cy="353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656222-94B7-704D-9918-00EBD7CA0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16" y="1663700"/>
            <a:ext cx="49784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3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8F3859-DDDD-4244-8D6B-25EB226B5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227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1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75BD1-D7F8-B64E-9123-D4CDB124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6C5C3-50DA-9549-A986-96054CFD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8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886AD-D70E-334B-AE65-C4350DBB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7DF854-B244-9F4B-A607-35F033BA4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7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B65938-D0DC-8848-85F2-56C4AC4E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227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33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1BE82-8683-F849-9758-0C716B7F7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40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90AF0-A64B-354E-BD2D-9F8C3F94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741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51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16CB7-AB23-D840-AA5F-6112EFBD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40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8D843-BA6E-5F42-89A2-A2A3E3497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741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6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E50687-BBED-1B40-9A9A-8B91053E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870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8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E1F64-847F-F344-9586-EE4FBFE6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15687A-2FFD-4D41-89A8-9EF3539B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6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ED356-0CE6-C845-854D-A2D7D5CA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7C459-B634-6E43-8019-BD882243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EC535F-1974-7E45-B52E-AC2CBE34B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5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ED356-0CE6-C845-854D-A2D7D5CA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236F4-FEA7-F94A-BD84-DDE8E73BB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2227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2F5B1-A25F-5444-B526-A98E90665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7" y="1663700"/>
            <a:ext cx="5410200" cy="353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FF908C-6628-6B48-A4F1-A1B56E8E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71" y="1663700"/>
            <a:ext cx="5334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6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ED356-0CE6-C845-854D-A2D7D5CA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0F555A-06BA-A648-9791-39852587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13F8F-E57F-1C48-AAA4-72581D6F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9CE529-7CDC-F143-8CE9-599D200D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9460AE-6A75-5841-9FCC-AC511D28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CACAF7-3D3A-AD49-9995-A5711D70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227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9B8BA4-847A-1C42-9368-D7BD42FA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7B09FF-D490-1E4E-A4F8-E40F52B0E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95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E8834B-7194-E74B-99BC-566E512D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424ACB-2216-C243-AA0B-C48D1542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79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16EC4D-C778-3843-945E-4E310EFE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15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37053-A8CE-A349-8386-BEB97461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A5D4C-6B8D-1A44-8197-1B4777E0F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1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FE2A42-D686-9E42-8EF0-66C6CE37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31F801-C1D4-3D48-A6BC-000270F7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3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0A62A6-3BA7-164B-999E-663A92C54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27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37343-BF4A-D947-82E8-A77466D6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031"/>
            <a:ext cx="12192000" cy="3470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548EEA-D726-444D-9B69-87B24A330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7969"/>
            <a:ext cx="12192000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5F297-575B-A341-B1C8-240459ACFCD7}"/>
              </a:ext>
            </a:extLst>
          </p:cNvPr>
          <p:cNvSpPr txBox="1"/>
          <p:nvPr/>
        </p:nvSpPr>
        <p:spPr>
          <a:xfrm>
            <a:off x="4771182" y="580767"/>
            <a:ext cx="266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January 2001</a:t>
            </a:r>
          </a:p>
        </p:txBody>
      </p:sp>
    </p:spTree>
    <p:extLst>
      <p:ext uri="{BB962C8B-B14F-4D97-AF65-F5344CB8AC3E}">
        <p14:creationId xmlns:p14="http://schemas.microsoft.com/office/powerpoint/2010/main" val="2694378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2A40F3-0495-2040-967F-2C5D7AFB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3AD5E-1901-ED47-8242-E9A9B0F7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0694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9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BCDA3-7E7C-224A-89D3-E5805798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12CFF-F6C5-A442-B5B5-A1D2BD1E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0545"/>
            <a:ext cx="12192000" cy="34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25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AC497E-67B6-1A4E-9709-9C5E1760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653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54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84649-F468-664C-BD82-0385A781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C2DE5-93E5-2042-BB89-040B8ECE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9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5F297-575B-A341-B1C8-240459ACFCD7}"/>
              </a:ext>
            </a:extLst>
          </p:cNvPr>
          <p:cNvSpPr txBox="1"/>
          <p:nvPr/>
        </p:nvSpPr>
        <p:spPr>
          <a:xfrm>
            <a:off x="5131633" y="556053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July 2001</a:t>
            </a:r>
          </a:p>
        </p:txBody>
      </p:sp>
    </p:spTree>
    <p:extLst>
      <p:ext uri="{BB962C8B-B14F-4D97-AF65-F5344CB8AC3E}">
        <p14:creationId xmlns:p14="http://schemas.microsoft.com/office/powerpoint/2010/main" val="375736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B8B56-AE14-6D43-AD8A-33788557C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60"/>
          <a:stretch/>
        </p:blipFill>
        <p:spPr>
          <a:xfrm>
            <a:off x="1676240" y="1158"/>
            <a:ext cx="2772310" cy="3433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29D36-863F-8E48-92F0-9AE73F2D5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" r="14585"/>
          <a:stretch/>
        </p:blipFill>
        <p:spPr>
          <a:xfrm>
            <a:off x="4448550" y="-10425"/>
            <a:ext cx="2772310" cy="3433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E0352-E9FD-5B4C-9282-6096EC2D0D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220860" y="0"/>
            <a:ext cx="3294900" cy="3433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CABB-1AFF-1F46-B1FD-2E2A7129C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705" y="3423208"/>
            <a:ext cx="3294900" cy="3433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77BFC-F3A6-EF4C-8A0A-2563634607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860"/>
          <a:stretch/>
        </p:blipFill>
        <p:spPr>
          <a:xfrm>
            <a:off x="3062395" y="3423208"/>
            <a:ext cx="2772310" cy="34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94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17DFE-214D-CC45-AB49-1A1E9B7C5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68"/>
          <a:stretch/>
        </p:blipFill>
        <p:spPr>
          <a:xfrm>
            <a:off x="1385221" y="13129"/>
            <a:ext cx="2832385" cy="3415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9B74AF-AD83-2E44-9F6F-E6F258AA78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68"/>
          <a:stretch/>
        </p:blipFill>
        <p:spPr>
          <a:xfrm>
            <a:off x="4217606" y="0"/>
            <a:ext cx="2832385" cy="3415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891AB-866E-D64A-A7C2-1EA72F388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049991" y="13128"/>
            <a:ext cx="3319260" cy="3415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6BFE2-E259-C640-B806-680C11D2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798" y="3442129"/>
            <a:ext cx="3319260" cy="34158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DCF5C0-6823-E74F-B58E-871626EC7F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68"/>
          <a:stretch/>
        </p:blipFill>
        <p:spPr>
          <a:xfrm>
            <a:off x="2801413" y="3400093"/>
            <a:ext cx="2832385" cy="34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37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C3C60A-003C-3041-9FE5-F396ED1E9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51"/>
          <a:stretch/>
        </p:blipFill>
        <p:spPr>
          <a:xfrm>
            <a:off x="1868052" y="0"/>
            <a:ext cx="2813429" cy="3476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A9EA18-7A0C-ED44-BD70-B56783F860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51"/>
          <a:stretch/>
        </p:blipFill>
        <p:spPr>
          <a:xfrm>
            <a:off x="4681481" y="0"/>
            <a:ext cx="2813429" cy="3476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AD072-2765-6F43-AA6D-14BEA8D00D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494910" y="0"/>
            <a:ext cx="3308007" cy="347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8EF58-F8FC-E649-B364-A3B1E19BD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517" y="3476569"/>
            <a:ext cx="3308007" cy="3476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E7E6AD-D753-FE4C-9119-2001F76C4F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303"/>
          <a:stretch/>
        </p:blipFill>
        <p:spPr>
          <a:xfrm>
            <a:off x="3043088" y="3476568"/>
            <a:ext cx="2813429" cy="347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8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D3FC6-535A-3844-A931-CAAEAE7D3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62"/>
          <a:stretch/>
        </p:blipFill>
        <p:spPr>
          <a:xfrm>
            <a:off x="4446247" y="0"/>
            <a:ext cx="2829149" cy="3470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BC3CF-C84F-6348-BE8B-C863C0A9D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275396" y="0"/>
            <a:ext cx="3358520" cy="3470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543803-0A08-3D4C-A7D9-9BCF2899E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123" y="3470704"/>
            <a:ext cx="3358520" cy="3470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386997-ADB7-2B46-A475-77FEAE837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762"/>
          <a:stretch/>
        </p:blipFill>
        <p:spPr>
          <a:xfrm>
            <a:off x="1617098" y="0"/>
            <a:ext cx="2829149" cy="3470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19E971-0C39-B74E-8240-8AF934E7AC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762"/>
          <a:stretch/>
        </p:blipFill>
        <p:spPr>
          <a:xfrm>
            <a:off x="3090974" y="3426347"/>
            <a:ext cx="2829149" cy="35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85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56017-75CB-2F40-9380-2FF064C61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8628D7-2E0E-CA4C-AA35-52983D99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1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D9913-8D63-4749-A2EB-4B55EEBFD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51"/>
          <a:stretch/>
        </p:blipFill>
        <p:spPr>
          <a:xfrm>
            <a:off x="1064716" y="0"/>
            <a:ext cx="2835936" cy="3495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A66C7-39B7-B348-BFBB-458AF8FA0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51"/>
          <a:stretch/>
        </p:blipFill>
        <p:spPr>
          <a:xfrm>
            <a:off x="3900652" y="0"/>
            <a:ext cx="2835936" cy="3495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9F17E4-F3F4-A640-8F4A-98C0BB3C2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736588" y="0"/>
            <a:ext cx="3354188" cy="349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323FF-C62C-1E4F-BA30-E4BECCE79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187" y="3429000"/>
            <a:ext cx="3354189" cy="3495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46FAAB-AB03-CD48-B2E9-E35FA64D5D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866" t="1495" r="19317" b="-1495"/>
          <a:stretch/>
        </p:blipFill>
        <p:spPr>
          <a:xfrm>
            <a:off x="2871250" y="3495418"/>
            <a:ext cx="2835937" cy="34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08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4FC22-7768-D94A-899F-9ABC01C0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F3747F-F921-3240-829A-B3D605F1F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76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B5619-771E-964F-B28C-740B45C1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227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96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4C3853-D880-C548-BB56-0CFCC84B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A59E75-7025-0445-87D0-F96A4B5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18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3830E-023D-1040-8319-0CF8DFFD1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452319-BD20-C043-910B-390128F60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78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B31B4E-19F8-EC41-ACA4-DBEBA1EF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227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40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65203-B83F-0A4D-8445-C885DA0C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40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30211-1AB7-364E-AB9D-678ABF46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741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923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1E7B5E-34D8-C140-9408-AC0D44D7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259"/>
            <a:ext cx="12192000" cy="3440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55D1E-106B-6B44-9480-15E6680A5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741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79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9203AD-7F11-6A48-AA6F-FF544D36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870"/>
            <a:ext cx="12192000" cy="34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38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B46DB-CF65-4B47-8325-B14DCD6E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EEF51B-5360-4441-928C-E581EC9D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73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3FB5A-911F-284A-B895-B971079A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15F43-366B-954C-A731-E17E9799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00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0625D-24EF-2A4D-B0F1-237553AA4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68"/>
          <a:stretch/>
        </p:blipFill>
        <p:spPr>
          <a:xfrm>
            <a:off x="1915072" y="0"/>
            <a:ext cx="2857358" cy="3445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EE9E4-24E2-0A43-9C84-775974774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68"/>
          <a:stretch/>
        </p:blipFill>
        <p:spPr>
          <a:xfrm>
            <a:off x="4772430" y="-16990"/>
            <a:ext cx="2857358" cy="3445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264EE1-3015-AF4D-BD50-101937D0A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629788" y="0"/>
            <a:ext cx="3348526" cy="34459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470267-001D-8F44-A640-CBC15013C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524" y="3462979"/>
            <a:ext cx="3348527" cy="3445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EA68D6-9C6A-C449-92EC-18F0DF2C2E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68"/>
          <a:stretch/>
        </p:blipFill>
        <p:spPr>
          <a:xfrm>
            <a:off x="3098165" y="3428999"/>
            <a:ext cx="2857359" cy="347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204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4D4949-E1A3-5543-BA80-9A2B5E7B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227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5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610EB-7992-4B4C-8DFB-5BF9E327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D730A-9CB4-8943-9C59-7DDE424D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21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B7D630-9845-F04D-9CD1-7C23AFF7A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98DD71-4C43-8744-83C5-9F4D0953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4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D17142-51D3-2042-B4D1-40796C5B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227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91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EE459-BF08-A44E-A918-B9374B36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546AE-1AFA-394F-97A0-389F313FF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1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6CCD0D-71BE-2346-A357-7CAD8752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3C9104-404C-8B4A-BAC6-2E7B0ADBE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247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C122A4-C871-0145-8E91-9E4E6783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12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7F982-4584-F542-8FC5-5B9E906C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FA39C9-C3CB-EE48-9A04-F676ABBC8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22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761232-020E-7247-9C35-EBAF2117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24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C17D7-4125-1346-B689-065F26EBC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0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240FDE-3615-7641-856B-FB7FB5A2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FB16D-7381-A747-B505-960191AD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44"/>
          <a:stretch/>
        </p:blipFill>
        <p:spPr>
          <a:xfrm>
            <a:off x="1888569" y="1"/>
            <a:ext cx="2781047" cy="3428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97446-5AC0-1F44-9C44-856C0353E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14"/>
          <a:stretch/>
        </p:blipFill>
        <p:spPr>
          <a:xfrm>
            <a:off x="4669616" y="0"/>
            <a:ext cx="2778803" cy="3428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C478C-7C86-F84E-932C-FC917E13E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"/>
          <a:stretch/>
        </p:blipFill>
        <p:spPr>
          <a:xfrm>
            <a:off x="7450663" y="1"/>
            <a:ext cx="3262010" cy="3428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C34FE2-699D-E148-983D-B0F9F7428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605" y="3429773"/>
            <a:ext cx="3262010" cy="3428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3724D-81C2-7542-B3D5-30C79FE5E4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4" r="13430"/>
          <a:stretch/>
        </p:blipFill>
        <p:spPr>
          <a:xfrm>
            <a:off x="2952802" y="3428227"/>
            <a:ext cx="2778803" cy="34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86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AAE5F-2F41-0345-8E48-FDB88CCC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70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97923-5A64-4141-B0CD-D5C0EFAD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7969"/>
            <a:ext cx="12192000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52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3707D-04BC-4A49-A824-9DCE3C02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68E231-0BF6-A843-B40D-491DBE6AF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0694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25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20EF0-278C-AF48-B182-B47A4610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0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676E71-EA7C-A148-919B-B6E38347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0545"/>
            <a:ext cx="12192000" cy="34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20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B0A21-FB20-974E-BB97-349EFA69F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8653"/>
            <a:ext cx="12192000" cy="34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7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6D747F-91F4-AF45-BB46-81EFC7E2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"/>
            <a:ext cx="12192000" cy="349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65EFE-7633-C043-B44F-D43E64A0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0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28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C2112-F52A-9546-982F-38E2529D0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08"/>
          <a:stretch/>
        </p:blipFill>
        <p:spPr>
          <a:xfrm>
            <a:off x="1692029" y="0"/>
            <a:ext cx="2920096" cy="3497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34839-A5AA-7243-AA86-2ACE194520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08"/>
          <a:stretch/>
        </p:blipFill>
        <p:spPr>
          <a:xfrm>
            <a:off x="4612125" y="-1"/>
            <a:ext cx="2920096" cy="3497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F53E4-90D1-454C-A476-EF8AA9B577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532220" y="-1"/>
            <a:ext cx="3383977" cy="3497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66BE8-808B-EB45-B17F-AEE880FD4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888" y="3429000"/>
            <a:ext cx="3383978" cy="3497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924B72-EC9D-CE40-B4C5-0C329196AD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605"/>
          <a:stretch/>
        </p:blipFill>
        <p:spPr>
          <a:xfrm>
            <a:off x="2967794" y="3429000"/>
            <a:ext cx="2920097" cy="34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09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7EDF85-EA9D-2F42-994F-26D984E7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41C10-C9C9-E94A-9AB3-F226E1FD5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5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773C6-AF04-6E47-BF83-A73FFAD9B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93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82E0FE-F0F8-0F42-A478-418495D0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4455"/>
            <a:ext cx="12192000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5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14090</TotalTime>
  <Words>4</Words>
  <Application>Microsoft Macintosh PowerPoint</Application>
  <PresentationFormat>Widescreen</PresentationFormat>
  <Paragraphs>2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Green</dc:creator>
  <cp:lastModifiedBy>Brian Green</cp:lastModifiedBy>
  <cp:revision>37</cp:revision>
  <dcterms:created xsi:type="dcterms:W3CDTF">2019-07-10T18:12:25Z</dcterms:created>
  <dcterms:modified xsi:type="dcterms:W3CDTF">2019-08-15T18:29:07Z</dcterms:modified>
</cp:coreProperties>
</file>